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  <p:sldId id="267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750A0-DFF7-4746-AE1A-FF72070018F4}" type="datetimeFigureOut">
              <a:rPr lang="pl-PL" smtClean="0"/>
              <a:pPr/>
              <a:t>2011-03-21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956F0-29AF-4914-B636-32B7A7F473E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750A0-DFF7-4746-AE1A-FF72070018F4}" type="datetimeFigureOut">
              <a:rPr lang="pl-PL" smtClean="0"/>
              <a:pPr/>
              <a:t>2011-03-21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956F0-29AF-4914-B636-32B7A7F473E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750A0-DFF7-4746-AE1A-FF72070018F4}" type="datetimeFigureOut">
              <a:rPr lang="pl-PL" smtClean="0"/>
              <a:pPr/>
              <a:t>2011-03-21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956F0-29AF-4914-B636-32B7A7F473E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750A0-DFF7-4746-AE1A-FF72070018F4}" type="datetimeFigureOut">
              <a:rPr lang="pl-PL" smtClean="0"/>
              <a:pPr/>
              <a:t>2011-03-21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956F0-29AF-4914-B636-32B7A7F473E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750A0-DFF7-4746-AE1A-FF72070018F4}" type="datetimeFigureOut">
              <a:rPr lang="pl-PL" smtClean="0"/>
              <a:pPr/>
              <a:t>2011-03-21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956F0-29AF-4914-B636-32B7A7F473E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750A0-DFF7-4746-AE1A-FF72070018F4}" type="datetimeFigureOut">
              <a:rPr lang="pl-PL" smtClean="0"/>
              <a:pPr/>
              <a:t>2011-03-21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956F0-29AF-4914-B636-32B7A7F473E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750A0-DFF7-4746-AE1A-FF72070018F4}" type="datetimeFigureOut">
              <a:rPr lang="pl-PL" smtClean="0"/>
              <a:pPr/>
              <a:t>2011-03-21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956F0-29AF-4914-B636-32B7A7F473E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750A0-DFF7-4746-AE1A-FF72070018F4}" type="datetimeFigureOut">
              <a:rPr lang="pl-PL" smtClean="0"/>
              <a:pPr/>
              <a:t>2011-03-21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956F0-29AF-4914-B636-32B7A7F473E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750A0-DFF7-4746-AE1A-FF72070018F4}" type="datetimeFigureOut">
              <a:rPr lang="pl-PL" smtClean="0"/>
              <a:pPr/>
              <a:t>2011-03-21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956F0-29AF-4914-B636-32B7A7F473E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750A0-DFF7-4746-AE1A-FF72070018F4}" type="datetimeFigureOut">
              <a:rPr lang="pl-PL" smtClean="0"/>
              <a:pPr/>
              <a:t>2011-03-21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956F0-29AF-4914-B636-32B7A7F473E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750A0-DFF7-4746-AE1A-FF72070018F4}" type="datetimeFigureOut">
              <a:rPr lang="pl-PL" smtClean="0"/>
              <a:pPr/>
              <a:t>2011-03-21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956F0-29AF-4914-B636-32B7A7F473E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750A0-DFF7-4746-AE1A-FF72070018F4}" type="datetimeFigureOut">
              <a:rPr lang="pl-PL" smtClean="0"/>
              <a:pPr/>
              <a:t>2011-03-21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956F0-29AF-4914-B636-32B7A7F473E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1520" y="2852936"/>
            <a:ext cx="8640960" cy="18002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Jak rozmawiać z dziećmi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 smtClean="0"/>
              <a:t>jak pomagać im w trudnych chwilach…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1512168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Opracowałam na podstawie</a:t>
            </a:r>
          </a:p>
          <a:p>
            <a:r>
              <a:rPr lang="pl-PL" dirty="0" smtClean="0"/>
              <a:t>l</a:t>
            </a:r>
            <a:r>
              <a:rPr lang="pl-PL" dirty="0" smtClean="0"/>
              <a:t>iteratury ujętej w ostatnim obrazie.</a:t>
            </a:r>
          </a:p>
          <a:p>
            <a:r>
              <a:rPr lang="pl-PL" dirty="0" smtClean="0"/>
              <a:t>Helena Stefaniuk</a:t>
            </a:r>
            <a:endParaRPr lang="pl-PL" dirty="0"/>
          </a:p>
        </p:txBody>
      </p:sp>
      <p:pic>
        <p:nvPicPr>
          <p:cNvPr id="1026" name="Picture 2" descr="C:\Users\Helena Stefaniuk\AppData\Local\Microsoft\Windows\Temporary Internet Files\Content.IE5\T2JE923C\MC9002317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548680"/>
            <a:ext cx="4479356" cy="27077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pl-PL" dirty="0" smtClean="0"/>
              <a:t>Nie </a:t>
            </a:r>
            <a:r>
              <a:rPr lang="pl-PL" dirty="0"/>
              <a:t>bagatelizuj i nie ośmieszaj gustu nastolatka, jego nowej sympatii, sposobu załatwienia jakiejś sprawy </a:t>
            </a:r>
            <a:r>
              <a:rPr lang="pl-PL" dirty="0" smtClean="0"/>
              <a:t>.</a:t>
            </a:r>
          </a:p>
          <a:p>
            <a:pPr>
              <a:buNone/>
            </a:pP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 </a:t>
            </a:r>
            <a:r>
              <a:rPr lang="pl-PL" dirty="0"/>
              <a:t>Nie bądź </a:t>
            </a:r>
            <a:r>
              <a:rPr lang="pl-PL" dirty="0" smtClean="0"/>
              <a:t>nadopiekuńcza/y.</a:t>
            </a:r>
          </a:p>
          <a:p>
            <a:pPr>
              <a:buNone/>
            </a:pP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 </a:t>
            </a:r>
            <a:r>
              <a:rPr lang="pl-PL" dirty="0"/>
              <a:t>Nie zgadzaj się, by nastolatek tobą manipulował</a:t>
            </a:r>
            <a:r>
              <a:rPr lang="pl-PL" dirty="0" smtClean="0"/>
              <a:t>.</a:t>
            </a:r>
          </a:p>
          <a:p>
            <a:pPr>
              <a:buNone/>
            </a:pP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Wsłuchaj </a:t>
            </a:r>
            <a:r>
              <a:rPr lang="pl-PL" dirty="0"/>
              <a:t>się w </a:t>
            </a:r>
            <a:r>
              <a:rPr lang="pl-PL" dirty="0" smtClean="0"/>
              <a:t>potrzeby dziecka i </a:t>
            </a:r>
            <a:r>
              <a:rPr lang="pl-PL" dirty="0"/>
              <a:t>pozwól mu mieć własne </a:t>
            </a:r>
            <a:r>
              <a:rPr lang="pl-PL" dirty="0" smtClean="0"/>
              <a:t>zdanie, z którym Ty się nie musisz zgadzać.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  <a:p>
            <a:pPr>
              <a:buNone/>
            </a:pPr>
            <a:r>
              <a:rPr lang="pl-PL" dirty="0"/>
              <a:t/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pic>
        <p:nvPicPr>
          <p:cNvPr id="2050" name="Picture 2" descr="C:\Users\Helena Stefaniuk\AppData\Local\Microsoft\Windows\Temporary Internet Files\Content.IE5\AUXKMIAR\MC90034964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4333028"/>
            <a:ext cx="2748306" cy="2208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Pamiętaj…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To Ty jesteś rodzicem, dorosłym i Ty decydujesz o ważnych sprawach. </a:t>
            </a:r>
            <a:endParaRPr lang="pl-PL" dirty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 smtClean="0"/>
              <a:t>To Ty trzymasz w ręku parasol                                ochronny nad Twoim dzieckiem.</a:t>
            </a:r>
            <a:endParaRPr lang="pl-PL" dirty="0"/>
          </a:p>
        </p:txBody>
      </p:sp>
      <p:pic>
        <p:nvPicPr>
          <p:cNvPr id="1026" name="Picture 2" descr="C:\Users\Helena Stefaniuk\AppData\Local\Microsoft\Windows\Temporary Internet Files\Content.IE5\QT942LHE\MC90019834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233567"/>
            <a:ext cx="3590858" cy="34282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Literatura: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4929411"/>
          </a:xfrm>
        </p:spPr>
        <p:txBody>
          <a:bodyPr/>
          <a:lstStyle/>
          <a:p>
            <a:r>
              <a:rPr lang="pl-PL" dirty="0" smtClean="0"/>
              <a:t>Gordon T :</a:t>
            </a:r>
            <a:r>
              <a:rPr lang="pl-PL" b="1" i="1" dirty="0" smtClean="0"/>
              <a:t>Wychowanie bez porażek. Rozwiązywanie konfliktów między rodzicami a dziećmi.</a:t>
            </a:r>
            <a:r>
              <a:rPr lang="pl-PL" i="1" dirty="0" smtClean="0"/>
              <a:t> </a:t>
            </a:r>
            <a:r>
              <a:rPr lang="pl-PL" dirty="0" smtClean="0"/>
              <a:t>Warszawa 2002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err="1" smtClean="0"/>
              <a:t>Tannen</a:t>
            </a:r>
            <a:r>
              <a:rPr lang="pl-PL" dirty="0" smtClean="0"/>
              <a:t> D : </a:t>
            </a:r>
            <a:r>
              <a:rPr lang="pl-PL" b="1" i="1" dirty="0" smtClean="0"/>
              <a:t>Ty nic nie rozumiesz. </a:t>
            </a:r>
            <a:r>
              <a:rPr lang="pl-PL" dirty="0" smtClean="0"/>
              <a:t>Warszawa 1994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Bocheńska K : </a:t>
            </a:r>
            <a:r>
              <a:rPr lang="pl-PL" b="1" i="1" dirty="0" smtClean="0"/>
              <a:t>Mówię do ciebie, człowieku. </a:t>
            </a:r>
            <a:r>
              <a:rPr lang="pl-PL" dirty="0" smtClean="0"/>
              <a:t>Warszawa 2003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Co się dzieje z moim dzieckiem?!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W organizmie dojrzewającego dziecka zachodzą zmiany. Powoduje to chwiejność nastrojów, nerwowość, czasem </a:t>
            </a:r>
            <a:r>
              <a:rPr lang="pl-PL" dirty="0" smtClean="0"/>
              <a:t>zniechęcenie  a </a:t>
            </a:r>
            <a:r>
              <a:rPr lang="pl-PL" dirty="0"/>
              <a:t>nawet agresję. 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Dziecko </a:t>
            </a:r>
            <a:r>
              <a:rPr lang="pl-PL" dirty="0"/>
              <a:t>pragnie podkreślić własną niezależność. </a:t>
            </a:r>
            <a:r>
              <a:rPr lang="pl-PL" dirty="0" smtClean="0"/>
              <a:t>Zaznaczanie </a:t>
            </a:r>
            <a:r>
              <a:rPr lang="pl-PL" dirty="0"/>
              <a:t>swojej indywidualności zaczyna więc od np. kolczyka w nosie czy tatuażu.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pl-PL" dirty="0"/>
              <a:t>"Staję się dorosły, mam swoje zdanie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swoje potrzeby".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pPr algn="ctr">
              <a:buNone/>
            </a:pPr>
            <a:r>
              <a:rPr lang="pl-PL" dirty="0" smtClean="0"/>
              <a:t>Pamiętaj, że powiedzenie </a:t>
            </a:r>
            <a:r>
              <a:rPr lang="pl-PL" dirty="0"/>
              <a:t>dziecku "nie" </a:t>
            </a:r>
            <a:endParaRPr lang="pl-PL" dirty="0" smtClean="0"/>
          </a:p>
          <a:p>
            <a:pPr algn="ctr">
              <a:buNone/>
            </a:pPr>
            <a:r>
              <a:rPr lang="pl-PL" dirty="0" smtClean="0"/>
              <a:t>zawsze </a:t>
            </a:r>
            <a:r>
              <a:rPr lang="pl-PL" dirty="0"/>
              <a:t>musi być poparte argumentem, </a:t>
            </a:r>
            <a:endParaRPr lang="pl-PL" dirty="0" smtClean="0"/>
          </a:p>
          <a:p>
            <a:pPr algn="ctr">
              <a:buNone/>
            </a:pPr>
            <a:r>
              <a:rPr lang="pl-PL" dirty="0" smtClean="0"/>
              <a:t>dlaczego </a:t>
            </a:r>
            <a:r>
              <a:rPr lang="pl-PL" dirty="0"/>
              <a:t>"nie".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8195" name="Picture 3" descr="C:\Users\Helena Stefaniuk\AppData\Local\Microsoft\Windows\Temporary Internet Files\Content.IE5\AUXKMIAR\MC900433899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89040"/>
            <a:ext cx="1714500" cy="1714500"/>
          </a:xfrm>
          <a:prstGeom prst="rect">
            <a:avLst/>
          </a:prstGeom>
          <a:noFill/>
        </p:spPr>
      </p:pic>
      <p:pic>
        <p:nvPicPr>
          <p:cNvPr id="8196" name="Picture 4" descr="C:\Users\Helena Stefaniuk\AppData\Local\Microsoft\Windows\Temporary Internet Files\Content.IE5\FZLJY354\MC900433804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4797152"/>
            <a:ext cx="2285714" cy="2285714"/>
          </a:xfrm>
          <a:prstGeom prst="rect">
            <a:avLst/>
          </a:prstGeom>
          <a:noFill/>
        </p:spPr>
      </p:pic>
      <p:pic>
        <p:nvPicPr>
          <p:cNvPr id="8198" name="Picture 6" descr="C:\Users\Helena Stefaniuk\AppData\Local\Microsoft\Windows\Temporary Internet Files\Content.IE5\AUXKMIAR\MC90029349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4077072"/>
            <a:ext cx="2123728" cy="1737496"/>
          </a:xfrm>
          <a:prstGeom prst="rect">
            <a:avLst/>
          </a:prstGeom>
          <a:noFill/>
        </p:spPr>
      </p:pic>
      <p:pic>
        <p:nvPicPr>
          <p:cNvPr id="8199" name="Picture 7" descr="C:\Users\Helena Stefaniuk\AppData\Local\Microsoft\Windows\Temporary Internet Files\Content.IE5\FZLJY354\MC90041314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4365104"/>
            <a:ext cx="3373482" cy="16012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Nie </a:t>
            </a:r>
            <a:r>
              <a:rPr lang="pl-PL" dirty="0"/>
              <a:t>wydawaj rozkazów, ale poproś lub zaproponuj </a:t>
            </a:r>
            <a:r>
              <a:rPr lang="pl-PL" dirty="0" smtClean="0"/>
              <a:t>wybór; </a:t>
            </a:r>
          </a:p>
          <a:p>
            <a:pPr>
              <a:buNone/>
            </a:pPr>
            <a:r>
              <a:rPr lang="pl-PL" dirty="0"/>
              <a:t/>
            </a:r>
            <a:br>
              <a:rPr lang="pl-PL" dirty="0"/>
            </a:br>
            <a:r>
              <a:rPr lang="pl-PL" dirty="0"/>
              <a:t>- Nie atakuj, a pokaż swoje uczucia </a:t>
            </a:r>
            <a:r>
              <a:rPr lang="pl-PL" dirty="0" smtClean="0"/>
              <a:t>;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/>
              <a:t/>
            </a:r>
            <a:br>
              <a:rPr lang="pl-PL" dirty="0"/>
            </a:br>
            <a:r>
              <a:rPr lang="pl-PL" dirty="0"/>
              <a:t>- Nie obwiniaj dziecka za wszystko, tylko opisz ten konkretny stan rzeczy lub tę zastaną </a:t>
            </a:r>
            <a:r>
              <a:rPr lang="pl-PL" dirty="0" smtClean="0"/>
              <a:t>sytuację;</a:t>
            </a:r>
            <a:endParaRPr lang="pl-PL" dirty="0"/>
          </a:p>
          <a:p>
            <a:pPr>
              <a:buNone/>
            </a:pPr>
            <a:endParaRPr lang="pl-PL" dirty="0"/>
          </a:p>
        </p:txBody>
      </p:sp>
      <p:pic>
        <p:nvPicPr>
          <p:cNvPr id="7171" name="Picture 3" descr="C:\Users\Helena Stefaniuk\AppData\Local\Microsoft\Windows\Temporary Internet Files\Content.IE5\AUXKMIAR\MC90029346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2815469"/>
            <a:ext cx="3086539" cy="13336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-Unikaj </a:t>
            </a:r>
            <a:r>
              <a:rPr lang="pl-PL" dirty="0"/>
              <a:t>kazań - mów krótko i </a:t>
            </a:r>
            <a:r>
              <a:rPr lang="pl-PL" dirty="0" smtClean="0"/>
              <a:t>konkretnie;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 - Nie "przesłuchuj", zadając za dużo pytań</a:t>
            </a:r>
            <a:r>
              <a:rPr lang="pl-PL" dirty="0" smtClean="0"/>
              <a:t>,</a:t>
            </a:r>
          </a:p>
          <a:p>
            <a:pPr>
              <a:buNone/>
            </a:pPr>
            <a:r>
              <a:rPr lang="pl-PL" dirty="0" smtClean="0"/>
              <a:t> </a:t>
            </a:r>
            <a:r>
              <a:rPr lang="pl-PL" dirty="0"/>
              <a:t>i </a:t>
            </a:r>
            <a:r>
              <a:rPr lang="pl-PL" u="sng" dirty="0"/>
              <a:t>zawsze cierpliwie słuchaj odpowiedzi </a:t>
            </a:r>
            <a:r>
              <a:rPr lang="pl-PL" u="sng" dirty="0" smtClean="0"/>
              <a:t>;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- Nie krytykuj, a przedstawiaj swoje oczekiwania.</a:t>
            </a:r>
          </a:p>
          <a:p>
            <a:pPr>
              <a:buNone/>
            </a:pPr>
            <a:r>
              <a:rPr lang="pl-PL" dirty="0"/>
              <a:t> 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6147" name="Picture 3" descr="C:\Users\Helena Stefaniuk\AppData\Local\Microsoft\Windows\Temporary Internet Files\Content.IE5\AUXKMIAR\MC90029562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4027477"/>
            <a:ext cx="1874817" cy="28305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u="sng" dirty="0"/>
              <a:t>Nie używaj sformułowań: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073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    - </a:t>
            </a:r>
            <a:r>
              <a:rPr lang="pl-PL" dirty="0"/>
              <a:t>Kiedy </a:t>
            </a:r>
            <a:r>
              <a:rPr lang="pl-PL" dirty="0" smtClean="0"/>
              <a:t>byłam/</a:t>
            </a:r>
            <a:r>
              <a:rPr lang="pl-PL" dirty="0" err="1" smtClean="0"/>
              <a:t>em</a:t>
            </a:r>
            <a:r>
              <a:rPr lang="pl-PL" dirty="0" smtClean="0"/>
              <a:t> </a:t>
            </a:r>
            <a:r>
              <a:rPr lang="pl-PL" dirty="0"/>
              <a:t>w twoim wieku</a:t>
            </a:r>
            <a:r>
              <a:rPr lang="pl-PL" dirty="0" smtClean="0"/>
              <a:t>...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- Jesteś taki sam, jak twój ojciec... (do syna) </a:t>
            </a:r>
            <a:br>
              <a:rPr lang="pl-PL" dirty="0"/>
            </a:br>
            <a:r>
              <a:rPr lang="pl-PL" dirty="0"/>
              <a:t>- Nic nie umiesz, jak twoja matka... (do córki)</a:t>
            </a:r>
            <a:br>
              <a:rPr lang="pl-PL" dirty="0"/>
            </a:br>
            <a:r>
              <a:rPr lang="pl-PL" dirty="0"/>
              <a:t>- Dopóki mieszkasz w MOIM domu, masz robić, co ci każę...</a:t>
            </a:r>
            <a:br>
              <a:rPr lang="pl-PL" dirty="0"/>
            </a:br>
            <a:r>
              <a:rPr lang="pl-PL" dirty="0"/>
              <a:t>- Masz tak zrobić, bo ja tak mówię... </a:t>
            </a:r>
            <a:br>
              <a:rPr lang="pl-PL" dirty="0"/>
            </a:br>
            <a:r>
              <a:rPr lang="pl-PL" dirty="0"/>
              <a:t>- Inni mają lepsze stopnie, a ty co? </a:t>
            </a:r>
            <a:br>
              <a:rPr lang="pl-PL" dirty="0"/>
            </a:br>
            <a:r>
              <a:rPr lang="pl-PL" dirty="0"/>
              <a:t>- Nie, bo nie, i już </a:t>
            </a:r>
            <a:r>
              <a:rPr lang="pl-PL" dirty="0" smtClean="0"/>
              <a:t>..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- To ja się tak dla ciebie poświęcam, a ty co? </a:t>
            </a:r>
            <a:br>
              <a:rPr lang="pl-PL" dirty="0"/>
            </a:br>
            <a:r>
              <a:rPr lang="pl-PL" dirty="0"/>
              <a:t>- Zabraniam ci i koniec...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5122" name="Picture 2" descr="C:\Users\Helena Stefaniuk\AppData\Local\Microsoft\Windows\Temporary Internet Files\Content.IE5\FZLJY354\MC90031225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3050134"/>
            <a:ext cx="1368152" cy="19395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pl-PL" u="sng" dirty="0"/>
              <a:t>Nie wydawaj wyroków: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  - Wiedziałam/</a:t>
            </a:r>
            <a:r>
              <a:rPr lang="pl-PL" dirty="0" err="1" smtClean="0"/>
              <a:t>em</a:t>
            </a:r>
            <a:r>
              <a:rPr lang="pl-PL" dirty="0" smtClean="0"/>
              <a:t>, </a:t>
            </a:r>
            <a:r>
              <a:rPr lang="pl-PL" dirty="0"/>
              <a:t>że ci się nie uda... </a:t>
            </a:r>
            <a:br>
              <a:rPr lang="pl-PL" dirty="0"/>
            </a:br>
            <a:r>
              <a:rPr lang="pl-PL" dirty="0"/>
              <a:t>- Nie mam ochoty ci tego wyjaśniać, bo i tak nie zrozumiesz... </a:t>
            </a:r>
            <a:br>
              <a:rPr lang="pl-PL" dirty="0"/>
            </a:br>
            <a:r>
              <a:rPr lang="pl-PL" dirty="0"/>
              <a:t>- Nigdy się tego nie nauczysz...</a:t>
            </a:r>
            <a:br>
              <a:rPr lang="pl-PL" dirty="0"/>
            </a:br>
            <a:r>
              <a:rPr lang="pl-PL" dirty="0"/>
              <a:t>- Z tobą wcale nie można się dogadać...</a:t>
            </a:r>
            <a:br>
              <a:rPr lang="pl-PL" dirty="0"/>
            </a:br>
            <a:r>
              <a:rPr lang="pl-PL" dirty="0"/>
              <a:t>- I tak nic do ciebie nie trafia...</a:t>
            </a:r>
            <a:br>
              <a:rPr lang="pl-PL" dirty="0"/>
            </a:br>
            <a:r>
              <a:rPr lang="pl-PL" dirty="0"/>
              <a:t>- Nie obchodzi mnie, co zrobisz...</a:t>
            </a:r>
            <a:br>
              <a:rPr lang="pl-PL" dirty="0"/>
            </a:br>
            <a:r>
              <a:rPr lang="pl-PL" dirty="0"/>
              <a:t>- Rób, co </a:t>
            </a:r>
            <a:r>
              <a:rPr lang="pl-PL" dirty="0" smtClean="0"/>
              <a:t>chcesz </a:t>
            </a:r>
            <a:r>
              <a:rPr lang="pl-PL" dirty="0"/>
              <a:t>i tak będzie źle...</a:t>
            </a:r>
            <a:br>
              <a:rPr lang="pl-PL" dirty="0"/>
            </a:br>
            <a:r>
              <a:rPr lang="pl-PL" dirty="0"/>
              <a:t>- Stale się za ciebie wstydzę...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4098" name="Picture 2" descr="C:\Users\Helena Stefaniuk\AppData\Local\Microsoft\Windows\Temporary Internet Files\Content.IE5\FZLJY354\MP90042758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11061" y="3717032"/>
            <a:ext cx="2832939" cy="27409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Nigdy….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Nie </a:t>
            </a:r>
            <a:r>
              <a:rPr lang="pl-PL" dirty="0"/>
              <a:t>bagatelizuj </a:t>
            </a:r>
            <a:r>
              <a:rPr lang="pl-PL" dirty="0" smtClean="0"/>
              <a:t> </a:t>
            </a:r>
            <a:r>
              <a:rPr lang="pl-PL" dirty="0"/>
              <a:t>problemu </a:t>
            </a:r>
            <a:r>
              <a:rPr lang="pl-PL" dirty="0" smtClean="0"/>
              <a:t>swojego dziecka nawet </a:t>
            </a:r>
            <a:r>
              <a:rPr lang="pl-PL" dirty="0"/>
              <a:t>jeśli Twoje doświadczenie życiowe podpowiada </a:t>
            </a:r>
            <a:r>
              <a:rPr lang="pl-PL" dirty="0" smtClean="0"/>
              <a:t>Ci, </a:t>
            </a:r>
            <a:r>
              <a:rPr lang="pl-PL" dirty="0"/>
              <a:t>że sprawa jest przejściowa  </a:t>
            </a:r>
            <a:r>
              <a:rPr lang="pl-PL" dirty="0" smtClean="0"/>
              <a:t>              i </a:t>
            </a:r>
            <a:r>
              <a:rPr lang="pl-PL" dirty="0"/>
              <a:t>mało ważna. 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Nie mów dziecku: „</a:t>
            </a:r>
            <a:r>
              <a:rPr lang="pl-PL" dirty="0"/>
              <a:t>Takie jest życie</a:t>
            </a:r>
            <a:r>
              <a:rPr lang="pl-PL" dirty="0" smtClean="0"/>
              <a:t>”,</a:t>
            </a:r>
          </a:p>
          <a:p>
            <a:pPr>
              <a:buNone/>
            </a:pPr>
            <a:r>
              <a:rPr lang="pl-PL" dirty="0" smtClean="0"/>
              <a:t> </a:t>
            </a:r>
            <a:r>
              <a:rPr lang="pl-PL" dirty="0"/>
              <a:t>„Wyrośniesz z tego”, 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„</a:t>
            </a:r>
            <a:r>
              <a:rPr lang="pl-PL" dirty="0"/>
              <a:t>Zbytnio się przejmujesz”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Zawsze…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/>
              <a:t>Wspieraj dziecko i </a:t>
            </a:r>
            <a:r>
              <a:rPr lang="pl-PL" dirty="0" smtClean="0"/>
              <a:t>pytaj </a:t>
            </a:r>
            <a:r>
              <a:rPr lang="pl-PL" dirty="0"/>
              <a:t>czy możesz mu </a:t>
            </a:r>
            <a:endParaRPr lang="pl-PL" dirty="0" smtClean="0"/>
          </a:p>
          <a:p>
            <a:pPr algn="ctr">
              <a:buNone/>
            </a:pPr>
            <a:r>
              <a:rPr lang="pl-PL" dirty="0" smtClean="0"/>
              <a:t>w </a:t>
            </a:r>
            <a:r>
              <a:rPr lang="pl-PL" dirty="0"/>
              <a:t>czymś pomóc. </a:t>
            </a: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/>
              <a:t>Bierz </a:t>
            </a:r>
            <a:r>
              <a:rPr lang="pl-PL" b="1" dirty="0" smtClean="0"/>
              <a:t>to, co </a:t>
            </a:r>
            <a:r>
              <a:rPr lang="pl-PL" b="1" dirty="0"/>
              <a:t>mówi dziecko na </a:t>
            </a:r>
            <a:r>
              <a:rPr lang="pl-PL" b="1" dirty="0" smtClean="0"/>
              <a:t>poważnie.</a:t>
            </a:r>
            <a:endParaRPr lang="pl-PL" dirty="0"/>
          </a:p>
          <a:p>
            <a:pPr algn="ctr">
              <a:buNone/>
            </a:pPr>
            <a:endParaRPr lang="pl-PL" dirty="0"/>
          </a:p>
        </p:txBody>
      </p:sp>
      <p:pic>
        <p:nvPicPr>
          <p:cNvPr id="3075" name="Picture 3" descr="C:\Users\Helena Stefaniuk\AppData\Local\Microsoft\Windows\Temporary Internet Files\Content.IE5\FZLJY354\MC90029586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132856"/>
            <a:ext cx="2880320" cy="3097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342</Words>
  <Application>Microsoft Office PowerPoint</Application>
  <PresentationFormat>Pokaz na ekranie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Motyw pakietu Office</vt:lpstr>
      <vt:lpstr>Jak rozmawiać z dziećmi  i jak pomagać im w trudnych chwilach…</vt:lpstr>
      <vt:lpstr>Co się dzieje z moim dzieckiem?!</vt:lpstr>
      <vt:lpstr>"Staję się dorosły, mam swoje zdanie  i swoje potrzeby". </vt:lpstr>
      <vt:lpstr>Slajd 4</vt:lpstr>
      <vt:lpstr>Slajd 5</vt:lpstr>
      <vt:lpstr>Nie używaj sformułowań: </vt:lpstr>
      <vt:lpstr>Nie wydawaj wyroków: </vt:lpstr>
      <vt:lpstr>Nigdy….</vt:lpstr>
      <vt:lpstr>Zawsze…</vt:lpstr>
      <vt:lpstr>Slajd 10</vt:lpstr>
      <vt:lpstr>Pamiętaj…</vt:lpstr>
      <vt:lpstr>Literatura: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rozmawiać z dziećmi i jak pomagać im w trudnych chwilach…</dc:title>
  <dc:creator>Helena Stefaniuk</dc:creator>
  <cp:lastModifiedBy>Helena Stefaniuk</cp:lastModifiedBy>
  <cp:revision>10</cp:revision>
  <dcterms:created xsi:type="dcterms:W3CDTF">2010-10-10T17:28:25Z</dcterms:created>
  <dcterms:modified xsi:type="dcterms:W3CDTF">2011-03-21T15:04:52Z</dcterms:modified>
</cp:coreProperties>
</file>